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AA9-C327-4CBA-91A2-D692AEF187D5}" type="datetimeFigureOut">
              <a:rPr lang="en-GB" smtClean="0"/>
              <a:t>28/05/2013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EF53-9050-4DF2-888C-8E65C18F9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1" name="Picture 3" descr="\\cern.ch\dfs\Users\a\ASZEBERE\Documents\DG-EU\eu flags\FP7-Capacities\colour\FP7-cap-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0999"/>
            <a:ext cx="1124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22327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cern.ch\dfs\Users\a\ASZEBERE\Documents\DG-EU\eu flags\eu fla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32" y="6324600"/>
            <a:ext cx="458788" cy="31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1066800" y="6389181"/>
            <a:ext cx="75438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EuCARD-2 is co-funded by the partners and the European Commission under Capacities 7th Framework Programme, Grant Agreement 312453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cern.ch\dfs\Users\a\ASZEBERE\Documents\DG-EU\EuCARD2\EuCARD2-logo-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2514600" cy="17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title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Edit template to add footer in View/Slide Master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066800" y="6370637"/>
            <a:ext cx="7543800" cy="1825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content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presentation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CARD-2">
      <a:dk1>
        <a:srgbClr val="0070C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C000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 title </vt:lpstr>
      <vt:lpstr>Test content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Szeberenyi</dc:creator>
  <cp:lastModifiedBy>Agnes Szeberenyi</cp:lastModifiedBy>
  <cp:revision>21</cp:revision>
  <dcterms:created xsi:type="dcterms:W3CDTF">2006-08-16T00:00:00Z</dcterms:created>
  <dcterms:modified xsi:type="dcterms:W3CDTF">2013-05-28T13:48:48Z</dcterms:modified>
</cp:coreProperties>
</file>